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074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2258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那個城市好漂亮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78523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That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Cit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y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I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s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Reall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Beautiful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第九課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教堂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jiàotáng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6110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church, cathedral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南部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nánbù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30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southern region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潛水</a:t>
            </a:r>
            <a:endParaRPr sz="1480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qiánshuǐ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7998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dive (i.e., snorkel or scuba diving)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各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279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Det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various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魚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722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ﬁsh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酸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362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sou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tart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檸檬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spc="-40" dirty="0">
                <a:solidFill>
                  <a:srgbClr val="075295"/>
                </a:solidFill>
                <a:latin typeface="Times New Roman"/>
                <a:cs typeface="Times New Roman"/>
              </a:rPr>
              <a:t>níngméng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914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lemon,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味道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wèidào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87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taste, ﬂavor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泰國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Tàiguó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291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Thailand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比起來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939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bǐ	qǐlái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9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compared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春假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chūnjià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426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zh-TW" altLang="en-US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sprin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3200" spc="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break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極了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  <a:tabLst>
                <a:tab pos="736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jí	le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062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absolutel</a:t>
            </a:r>
            <a:r>
              <a:rPr sz="3200" spc="-2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extremely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忘不了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208530" algn="l"/>
                <a:tab pos="3351529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wàng	bù	liǎo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930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unfo</a:t>
            </a:r>
            <a:r>
              <a:rPr sz="3200" spc="-6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gettable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鄉下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xiāngxià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79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countryside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氣氛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qìfēn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65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atmosphere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鎮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72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rural town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不同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bùtóng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1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diﬀerent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現代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xiàndài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910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modern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公寓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gōngyù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6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apartment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馬路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mǎlù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70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street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寬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kuān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283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wide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3959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101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好</a:t>
            </a:r>
            <a:endParaRPr sz="14800" dirty="0">
              <a:latin typeface="標楷體"/>
              <a:cs typeface="標楷體"/>
            </a:endParaRPr>
          </a:p>
          <a:p>
            <a:pPr marR="101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hǎo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resultative particle, it indicates a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proper</a:t>
            </a: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completion of an action.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汽車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qìchē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455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建築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jiànzhú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047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buildings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11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33978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老</a:t>
            </a:r>
            <a:endParaRPr sz="14800">
              <a:latin typeface="標楷體"/>
              <a:cs typeface="標楷體"/>
            </a:endParaRPr>
          </a:p>
          <a:p>
            <a:pPr marR="3397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78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Vs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old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層</a:t>
            </a:r>
            <a:endParaRPr sz="14800">
              <a:latin typeface="標楷體"/>
              <a:cs typeface="標楷體"/>
            </a:endParaRPr>
          </a:p>
          <a:p>
            <a:pPr marR="34042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céng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846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measure word for ﬂoors and storeys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北部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běibù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155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north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熱情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rèqíng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770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hospitable,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welcoming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warmhearted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擠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91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crowded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飲料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yǐnliào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7692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drink,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beverage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巴黎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Bālí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36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Paris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高雄市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3834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Gāoxióng	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998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Kaohsiung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City in southern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3959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101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到</a:t>
            </a:r>
            <a:endParaRPr sz="14800" dirty="0">
              <a:latin typeface="標楷體"/>
              <a:cs typeface="標楷體"/>
            </a:endParaRPr>
          </a:p>
          <a:p>
            <a:pPr marR="1016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dào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Ptc)</a:t>
            </a:r>
            <a:r>
              <a:rPr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zh-TW" altLang="en-US" sz="3200" spc="-18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resultative particle, it indicates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successful completion of an action.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中南部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zhōngnánbù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269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central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and southern regions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買得起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599565" algn="l"/>
                <a:tab pos="2691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mǎi	de	qǐ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489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aﬀord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aﬀordable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百貨公司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717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bǎihuò	gōngsī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25310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department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store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越來越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yuèláiyuè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841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more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more,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increasingly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特色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tèsè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223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zh-TW" altLang="en-US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unique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features, distinctive traits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夠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6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pred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enough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顏色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yánsè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425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color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廟</a:t>
            </a:r>
            <a:endParaRPr sz="1480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spc="-40" dirty="0">
                <a:solidFill>
                  <a:srgbClr val="075295"/>
                </a:solidFill>
                <a:latin typeface="Times New Roman"/>
                <a:cs typeface="Times New Roman"/>
              </a:rPr>
              <a:t>miào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temple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547" y="942851"/>
            <a:ext cx="52355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31705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像</a:t>
            </a:r>
            <a:endParaRPr sz="14800" dirty="0">
              <a:latin typeface="標楷體"/>
              <a:cs typeface="標楷體"/>
            </a:endParaRPr>
          </a:p>
          <a:p>
            <a:pPr marR="317055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xiàng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79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Vst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simila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352</Words>
  <Application>Microsoft Office PowerPoint</Application>
  <PresentationFormat>如螢幕大小 (4:3)</PresentationFormat>
  <Paragraphs>176</Paragraphs>
  <Slides>43</Slides>
  <Notes>43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43</vt:i4>
      </vt:variant>
    </vt:vector>
  </HeadingPairs>
  <TitlesOfParts>
    <vt:vector size="49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百貨公司 bǎihuò gōngsī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Chieh</dc:creator>
  <cp:lastModifiedBy>Windows 使用者</cp:lastModifiedBy>
  <cp:revision>5</cp:revision>
  <dcterms:created xsi:type="dcterms:W3CDTF">2017-05-10T13:39:36Z</dcterms:created>
  <dcterms:modified xsi:type="dcterms:W3CDTF">2017-06-01T11:09:37Z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