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57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188210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過春節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Lunar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Ne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第十五課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全家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entire family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孩子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children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吉祥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jíxiáng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auspicious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年紀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過年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	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499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celebrate the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除夕夜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chúxì	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65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Luner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睡著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shuìzháo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fall asleep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壓歲錢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yāsuìqián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2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money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恭喜發財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7692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gōngxǐ	fācái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633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Congratulations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. I wish you wealth.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7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春節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0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 Spring Festival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節日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jiérì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holida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festival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打掃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dǎsǎo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72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clean up (must include sweeping)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另外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lìngwài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addition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春聯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chūnlián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</a:t>
            </a:r>
            <a:r>
              <a:rPr sz="3200" spc="-1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couplets (with calligraph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doublets)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4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61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new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year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rice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橘子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júzi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2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orange,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tangerine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守歲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shǒusuì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(Vi)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stay up waiting for the arrival of 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New</a:t>
            </a:r>
            <a:r>
              <a:rPr lang="zh-TW" alt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Year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說法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788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way of saying things, a theory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晚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62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伯伯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bóbo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396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(older) uncle,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friend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lang="zh-TW" alt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fathers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活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2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live,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píng’ān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peaceful, eventless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50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out, to leave the house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拜年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3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visit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1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again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起來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qǐlái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beginning of an action of state.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華人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704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person of Chinese ethnicity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貼上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tiēshàng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96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stick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(the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wall)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年年有餘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7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niánnián	yǒuyú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0767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abundance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every year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步步高升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5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bùbù	gāoshēng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29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rise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socia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rank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年夜飯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niányèfàn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03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dinner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大吉大利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600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dàjí	dàlì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3073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great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wishes for the new year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放鞭炮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5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	biānpào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0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set oﬀ ﬁrecrackers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大年初一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66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dànián	chūyī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669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ﬁrst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day of the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大年初五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666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dànián	chūwǔ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14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ﬁfth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day of the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打擾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dǎrǎo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27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trouble (someone), to disturb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女兒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nǚ’ér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daughter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國外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abroad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圍爐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wéilú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family to gather over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dinner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意思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yìsi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1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441</Words>
  <Application>Microsoft Office PowerPoint</Application>
  <PresentationFormat>如螢幕大小 (4:3)</PresentationFormat>
  <Paragraphs>176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第十五課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恭喜發財 gōngxǐ fācái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年年有餘 niánnián yǒuyú</vt:lpstr>
      <vt:lpstr>步步高升 bùbù gāoshēng</vt:lpstr>
      <vt:lpstr>大吉大利 dàjí dàlì</vt:lpstr>
      <vt:lpstr>PowerPoint 簡報</vt:lpstr>
      <vt:lpstr>大年初一 dànián chūyī</vt:lpstr>
      <vt:lpstr>大年初五 dànián chūwǔ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第十五課</dc:title>
  <dc:creator>Chieh</dc:creator>
  <cp:lastModifiedBy>Windows 使用者</cp:lastModifiedBy>
  <cp:revision>10</cp:revision>
  <dcterms:created xsi:type="dcterms:W3CDTF">2017-05-10T13:47:01Z</dcterms:created>
  <dcterms:modified xsi:type="dcterms:W3CDTF">2017-06-02T02:54:47Z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