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94660"/>
  </p:normalViewPr>
  <p:slideViewPr>
    <p:cSldViewPr>
      <p:cViewPr varScale="1">
        <p:scale>
          <a:sx n="77" d="100"/>
          <a:sy n="77" d="100"/>
        </p:scale>
        <p:origin x="1781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1631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0865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6/1/2017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1402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歡迎到我家來包餃子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505396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Com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 to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My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Place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Make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Dumplings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第十課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泡菜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pàocài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36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kimchi,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pickled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vegetables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飯廳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fàntīng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dining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room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</a:t>
            </a:r>
            <a:endParaRPr sz="14800" dirty="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151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have enough space to accommodate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洗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697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wash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做菜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zuòcài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2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cook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水餃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shuǐjiǎo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83958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dumplings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(when boiled in water)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煮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52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cook,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boil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壞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破</a:t>
            </a:r>
            <a:endParaRPr sz="14800" dirty="0">
              <a:latin typeface="標楷體"/>
              <a:cs typeface="標楷體"/>
            </a:endParaRPr>
          </a:p>
          <a:p>
            <a:pPr marL="6096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278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break,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spli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open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餡兒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xiànr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ﬁlling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馬丁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Mǎding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031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Martin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man from the UK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扁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1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ﬂat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材料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cáiliào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62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ingredients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道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98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dishes of 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飽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85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have eaten enough, to be full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973" y="942851"/>
            <a:ext cx="5432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3164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光</a:t>
            </a:r>
            <a:endParaRPr sz="14800" dirty="0">
              <a:latin typeface="標楷體"/>
              <a:cs typeface="標楷體"/>
            </a:endParaRPr>
          </a:p>
          <a:p>
            <a:pPr marR="3164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788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ﬁnished, none left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鍋子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guōzi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13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pot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kettle,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pan,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wok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筷子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kuàizi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9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chopsticks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碗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bowl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韓國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Hánguó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48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South) Korea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看不出來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8129270" cy="30726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25295">
              <a:lnSpc>
                <a:spcPct val="100000"/>
              </a:lnSpc>
              <a:tabLst>
                <a:tab pos="3274060" algn="l"/>
                <a:tab pos="44170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	bù	chūlái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200"/>
              </a:lnSpc>
              <a:buClr>
                <a:srgbClr val="231F20"/>
              </a:buClr>
              <a:tabLst>
                <a:tab pos="520700" algn="l"/>
                <a:tab pos="5373370" algn="l"/>
              </a:tabLst>
            </a:pPr>
            <a:endParaRPr lang="en-US" altLang="zh-TW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buClr>
                <a:srgbClr val="231F20"/>
              </a:buClr>
              <a:tabLst>
                <a:tab pos="520700" algn="l"/>
                <a:tab pos="5373370" algn="l"/>
              </a:tabLst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It 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does not occur to me that, 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can'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tell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(i.e., 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ascertain)</a:t>
            </a:r>
            <a:endParaRPr lang="en-US" altLang="zh-TW" sz="3200" dirty="0">
              <a:latin typeface="Times New Roman"/>
              <a:cs typeface="Times New Roman"/>
            </a:endParaRPr>
          </a:p>
          <a:p>
            <a:pPr marL="12700">
              <a:lnSpc>
                <a:spcPts val="3835"/>
              </a:lnSpc>
              <a:buClr>
                <a:srgbClr val="231F20"/>
              </a:buClr>
              <a:tabLst>
                <a:tab pos="520700" algn="l"/>
                <a:tab pos="5373370" algn="l"/>
              </a:tabLst>
            </a:pPr>
            <a:endParaRPr lang="en-US" altLang="zh-TW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包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3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wrap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酸辣湯</a:t>
            </a:r>
            <a:endParaRPr sz="14800" dirty="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  <a:tabLst>
                <a:tab pos="256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suānlà	tāng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18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and sour soup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學期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817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semester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趁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07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while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take advantage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皮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pí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94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skin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wraps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374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31578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嚐</a:t>
            </a:r>
            <a:endParaRPr sz="14800" dirty="0">
              <a:latin typeface="標楷體"/>
              <a:cs typeface="標楷體"/>
            </a:endParaRPr>
          </a:p>
          <a:p>
            <a:pPr marR="31578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394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savo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taste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大白菜</a:t>
            </a:r>
            <a:endParaRPr sz="14800" dirty="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dàbáicài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3407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Chinese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cabbage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960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add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鹽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5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salt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拌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bàn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657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mix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辣椒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làjiāo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79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chili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peppers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餃子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jiǎozi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9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dumplings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調味料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tiáowèiliào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seasonings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9046" y="942851"/>
            <a:ext cx="569150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017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裝</a:t>
            </a:r>
            <a:endParaRPr sz="14800" dirty="0">
              <a:latin typeface="標楷體"/>
              <a:cs typeface="標楷體"/>
            </a:endParaRPr>
          </a:p>
          <a:p>
            <a:pPr marR="3017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pack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玻璃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bōlí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6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glass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壽司</a:t>
            </a:r>
            <a:endParaRPr sz="14800" dirty="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shòusī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1902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sushi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943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33293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像</a:t>
            </a:r>
            <a:endParaRPr sz="14800" dirty="0">
              <a:latin typeface="標楷體"/>
              <a:cs typeface="標楷體"/>
            </a:endParaRPr>
          </a:p>
          <a:p>
            <a:pPr marR="3329304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such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as; like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食物</a:t>
            </a:r>
            <a:endParaRPr sz="14800" dirty="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shíwù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做起來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	qǐlái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059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when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undertaken, to do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脫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807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remove, to take oﬀ (clothing)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鞋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3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shoes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關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44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close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門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45" dirty="0">
                <a:solidFill>
                  <a:srgbClr val="075295"/>
                </a:solidFill>
                <a:latin typeface="Times New Roman"/>
                <a:cs typeface="Times New Roman"/>
              </a:rPr>
              <a:t>mén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36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door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春捲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chūnjuǎn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1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sprin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rolls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409</Words>
  <Application>Microsoft Office PowerPoint</Application>
  <PresentationFormat>如螢幕大小 (4:3)</PresentationFormat>
  <Paragraphs>185</Paragraphs>
  <Slides>46</Slides>
  <Notes>46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46</vt:i4>
      </vt:variant>
    </vt:vector>
  </HeadingPairs>
  <TitlesOfParts>
    <vt:vector size="52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Windows 使用者</cp:lastModifiedBy>
  <cp:revision>4</cp:revision>
  <dcterms:created xsi:type="dcterms:W3CDTF">2017-05-10T13:47:15Z</dcterms:created>
  <dcterms:modified xsi:type="dcterms:W3CDTF">2017-06-01T11:18:39Z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