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4660"/>
  </p:normalViewPr>
  <p:slideViewPr>
    <p:cSldViewPr>
      <p:cViewPr varScale="1">
        <p:scale>
          <a:sx n="77" d="100"/>
          <a:sy n="77" d="100"/>
        </p:scale>
        <p:origin x="166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94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954905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台灣好玩的地方真多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Reall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Has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Lots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of Fun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Places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第十一課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原住民</a:t>
            </a:r>
            <a:endParaRPr sz="1480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yuánzhùmín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50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aborigines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趟</a:t>
            </a:r>
            <a:endParaRPr sz="14800">
              <a:latin typeface="標楷體"/>
              <a:cs typeface="標楷體"/>
            </a:endParaRPr>
          </a:p>
          <a:p>
            <a:pPr marR="33407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tàng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636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a trip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後來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注意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zhùyì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4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attention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沙灘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shātān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錢包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7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wallet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255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disappear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被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16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marking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passive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sentence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偷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796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其他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16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othe</a:t>
            </a:r>
            <a:r>
              <a:rPr sz="3200" spc="-13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othe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remaining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值得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zhíde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worthwhile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墾丁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Kěndīng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Kenting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an area on the southern tip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2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aiwan, famed for beaches and rain forest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台中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Táizhōng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28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aichung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cit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central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日月潭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Rìyuè</a:t>
            </a:r>
            <a:r>
              <a:rPr sz="7200" spc="-13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63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Moon Lake, in central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水上活動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88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shuǐshàng	huódòng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8369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wate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activities,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wate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recreation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風景區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fēngjǐngqū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7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sceni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area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又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遍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297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number of times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民宿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mínsù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2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&amp; Breakfast lodgings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運氣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yùnqì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luck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假期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83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vacation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 holiday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摩托車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mótuōchē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20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motorcycle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熱帶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tropical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region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植物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zhíwù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所有</a:t>
            </a:r>
            <a:endParaRPr sz="1480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5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白天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báitiān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daytime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躺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i)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黃昏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huánghūn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74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dusk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條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4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街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啤酒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píjiǔ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beer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溫泉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springs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</a:t>
            </a:r>
            <a:endParaRPr sz="14800" dirty="0">
              <a:latin typeface="標楷體"/>
              <a:cs typeface="標楷體"/>
            </a:endParaRPr>
          </a:p>
          <a:p>
            <a:pPr marR="169545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shàng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verb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coming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contact between two nouns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又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浪漫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làngmàn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33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romantic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家鄉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jiāxiāng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32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hometown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usually a village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觀光客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guānguāngkè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tourist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曬太陽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shài	tàiyáng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64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sunbathe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水上摩托車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3886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shuǐshàng	mótuōchē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1673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jet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skis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愛上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àishàng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36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fall in love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建議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67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suggest, to recommand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票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piào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ticket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考慮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6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consider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順便</a:t>
            </a:r>
            <a:endParaRPr sz="14800" dirty="0">
              <a:latin typeface="標楷體"/>
              <a:cs typeface="標楷體"/>
            </a:endParaRPr>
          </a:p>
          <a:p>
            <a:pPr marR="11430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shùnbiàn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without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making any extra eﬀort, on the wa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doing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something</a:t>
            </a:r>
            <a:r>
              <a:rPr lang="en-US" altLang="zh-TW"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else,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is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it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湖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429</Words>
  <Application>Microsoft Office PowerPoint</Application>
  <PresentationFormat>如螢幕大小 (4:3)</PresentationFormat>
  <Paragraphs>193</Paragraphs>
  <Slides>47</Slides>
  <Notes>47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47</vt:i4>
      </vt:variant>
    </vt:vector>
  </HeadingPairs>
  <TitlesOfParts>
    <vt:vector size="5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第十一課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水上活動 shuǐshàng huódòng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第十一課</dc:title>
  <dc:creator>Chieh</dc:creator>
  <cp:lastModifiedBy>Windows 使用者</cp:lastModifiedBy>
  <cp:revision>4</cp:revision>
  <dcterms:created xsi:type="dcterms:W3CDTF">2017-05-10T13:49:44Z</dcterms:created>
  <dcterms:modified xsi:type="dcterms:W3CDTF">2017-06-01T11:26:35Z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