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53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3279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140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我打算搬到學校附近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41344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Plan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Move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Close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School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第六課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搬家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	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(home)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近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04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nea</a:t>
            </a:r>
            <a:r>
              <a:rPr sz="3200" spc="-13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close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合約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héyuē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44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contract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agreement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12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還好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fortunately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光線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28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natural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重要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350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important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如果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rúguǒ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64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別的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biéde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héshì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suitable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李東健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  <a:tabLst>
                <a:tab pos="104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	Dōngjiàn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13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Dongjian, a man from Seoul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少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96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可惜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84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shame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14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store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兩邊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liǎngbiān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both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願意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yuànyì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9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(Vaux)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willing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drive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存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cún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0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save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隨身碟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suíshēndié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8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ﬂash drive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什麼樣</a:t>
            </a:r>
            <a:endParaRPr sz="14800">
              <a:latin typeface="標楷體"/>
              <a:cs typeface="標楷體"/>
            </a:endParaRPr>
          </a:p>
          <a:p>
            <a:pPr marR="1463675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shénmeyàng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what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kind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慢慢來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37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mànmàn	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16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take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your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搬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rush, no hurry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相當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xiāngdāng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fairly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自行車</a:t>
            </a:r>
            <a:endParaRPr sz="1480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zìxíngchē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bicycle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9046" y="942851"/>
            <a:ext cx="56032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9292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床</a:t>
            </a:r>
            <a:endParaRPr sz="14800">
              <a:latin typeface="標楷體"/>
              <a:cs typeface="標楷體"/>
            </a:endParaRPr>
          </a:p>
          <a:p>
            <a:pPr marR="29292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桌子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zhuōzi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29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desk,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椅子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chair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家具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jiājù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furniture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而且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érqiě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also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吵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noisy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生活費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shēnghuófèi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74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living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expenses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河邊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	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riverside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低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3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留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2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i,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／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behind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長</a:t>
            </a:r>
            <a:endParaRPr sz="1480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91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討論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tǎolùn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94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a discussion ove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go over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社團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shètuán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00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club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association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活動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huódòng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activity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失望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shīwàng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22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disappointed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09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worr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rest assured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用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首爾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Shǒu’ěr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Seoul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公園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腳踏車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jiǎotàchē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bicycle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正在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822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right in the middle of, currently engaged 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網站</a:t>
            </a:r>
            <a:endParaRPr sz="1480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8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website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資料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zīliào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information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418</Words>
  <Application>Microsoft Office PowerPoint</Application>
  <PresentationFormat>如螢幕大小 (4:3)</PresentationFormat>
  <Paragraphs>196</Paragraphs>
  <Slides>49</Slides>
  <Notes>49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49</vt:i4>
      </vt:variant>
    </vt:vector>
  </HeadingPairs>
  <TitlesOfParts>
    <vt:vector size="5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6</cp:revision>
  <dcterms:created xsi:type="dcterms:W3CDTF">2017-05-10T12:14:08Z</dcterms:created>
  <dcterms:modified xsi:type="dcterms:W3CDTF">2017-05-26T06:54:50Z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