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653" y="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5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27686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垃圾車來了！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73380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The Garbage</a:t>
            </a:r>
            <a:r>
              <a:rPr sz="2400" b="1" spc="-5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0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ruck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I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s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He</a:t>
            </a:r>
            <a:r>
              <a:rPr sz="2400" b="1" spc="-60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spc="-10" dirty="0">
                <a:solidFill>
                  <a:srgbClr val="075295"/>
                </a:solidFill>
                <a:latin typeface="Times New Roman"/>
                <a:cs typeface="Times New Roman"/>
              </a:rPr>
              <a:t>e!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第七課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皮包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píbāo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8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purse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跑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045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i)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run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追</a:t>
            </a:r>
            <a:endParaRPr sz="1480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925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run afte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chase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有趣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yǒuqù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731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interesting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不壞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142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bú	huài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78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not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天天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tiāntiān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393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everyday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汽水罐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463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qìshuǐ	guàn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44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sod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紙杯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zhǐbēi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247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paper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cup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放下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fàngxià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574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put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down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走出來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zǒu	chūlái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028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walk out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垃圾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lèsè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350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garbage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怎麼辦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zěnmebàn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82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What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now?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聊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93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chat (about)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忽然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hūrán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045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suddenly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聲音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shēngyīn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8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sound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奇怪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qíguài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0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strange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odd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袋子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dàizi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36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bag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輛</a:t>
            </a:r>
            <a:endParaRPr sz="1480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liàng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322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vehicles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一定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yídìng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322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attr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ﬁxed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set, at a certain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地點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dìdiǎn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359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location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為了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wèile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7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for the sake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倒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370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throw out (garbage)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保護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bǎohù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protect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分類</a:t>
            </a:r>
            <a:endParaRPr sz="14800">
              <a:latin typeface="標楷體"/>
              <a:cs typeface="標楷體"/>
            </a:endParaRPr>
          </a:p>
          <a:p>
            <a:pPr marR="24574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fēnlèi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136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classiﬁcation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利用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lìyòng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727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make use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紙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38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paper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瓶子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píngzi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6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bottle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塑膠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sùjiāo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5196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plastic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資源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zīyuán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75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resource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回收桶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huíshōutǒng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24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recycling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城市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chéngshì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01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聽見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tīngjiàn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846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hea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heard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丟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172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thro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throw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away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(garbage)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開過來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	guòlái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04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drive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over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走過去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zǒu	guòqù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654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wal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over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丟進去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397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diū	jìnqù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39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throw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路上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lùshàng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196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on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street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收</a:t>
            </a:r>
            <a:endParaRPr sz="14800">
              <a:latin typeface="標楷體"/>
              <a:cs typeface="標楷體"/>
            </a:endParaRPr>
          </a:p>
          <a:p>
            <a:pPr marR="32467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shōu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926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collect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以為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yǐwéi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950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assume wrongly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回收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huíshōu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recycle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規定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guīdìng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3247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rules, regulation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要不然</a:t>
            </a:r>
            <a:endParaRPr sz="1480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yàobùrán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1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Conj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otherwise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344</Words>
  <Application>Microsoft Office PowerPoint</Application>
  <PresentationFormat>如螢幕大小 (4:3)</PresentationFormat>
  <Paragraphs>172</Paragraphs>
  <Slides>43</Slides>
  <Notes>43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43</vt:i4>
      </vt:variant>
    </vt:vector>
  </HeadingPairs>
  <TitlesOfParts>
    <vt:vector size="49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Windows 使用者</cp:lastModifiedBy>
  <cp:revision>4</cp:revision>
  <dcterms:created xsi:type="dcterms:W3CDTF">2017-05-10T13:37:45Z</dcterms:created>
  <dcterms:modified xsi:type="dcterms:W3CDTF">2017-05-26T10:12:16Z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