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1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20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1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9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1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0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86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34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375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6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15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834768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第三課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你的中文進步了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itchFamily="18" charset="0"/>
                <a:cs typeface="標楷體" pitchFamily="18" charset="0"/>
              </a:rPr>
              <a:t>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Chinese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Improved!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Experience Particle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過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他去過日本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沒有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王老師的課，你上過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你是不是看過那本書？有意思嗎？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736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152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Experience Particle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過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Verb+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過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vs. Verb+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了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(1)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a. 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他去過很多國家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(to date)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b. </a:t>
            </a: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他去了很多國家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(during his last trip)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(2)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a. </a:t>
            </a: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他點過日本菜。</a:t>
            </a:r>
            <a:endParaRPr lang="en-US" altLang="zh-TW" sz="35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(He is experienced. Let’s ask him for his </a:t>
            </a: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advice.)</a:t>
            </a: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b. </a:t>
            </a: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他點了日本菜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(for our get-together last week)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70709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merely, only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法國，我才去過一次。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一本書才五十塊。真便宜。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他才學了半年中文。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64420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merely, only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你今天才吃了一個麵包嗎？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他是不是才學了兩個星期的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中文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台北捷運，你才坐過一次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400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想起來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xiǎng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to have remembered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他的電話，我想起來了。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那位小姐姓張，我想起來了。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回到學校以後，以前的事我都想起來了。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5173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想起來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xiǎng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to have remembered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他姓張，早上見面的時候我怎麼沒想起來。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他是誰，我還沒想起來。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機車在哪裡，他一直沒想起來。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06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想起來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xiǎng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to have remembered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我們見過面。你想起來了嗎？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他叫什麼名字？你是不是想起來了？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你的東西在哪裡，想起來了沒有？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46443" y="1960302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26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Longer/Later Than Expected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你現在才來，大家等你很久了。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他是昨天才到台北的，所以睡得不好。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我等了十分鐘，捷運才來。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9248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Longer/Later Than Expected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我跟你一起住了十年了，我不是現在才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你的。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他不是今天才告訴老闆他不能來上班的。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我們不是今天才認識的，是三年前就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認識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437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Longer/Later Than Expected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王先生這個月才來上班的嗎？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你是不是昨天晚上十點才打電話給他的？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你什麼時候才可以跟我去看電影？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71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781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chàbùduō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Vs, as a predicate, about the same, roughly equivalent.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我們開始學中文的時間差不多。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那幾家超市賣的東西都差不多。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我們國家的夏天和這裡差不多。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3429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Longer/Later Than Expected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我等了十分鐘，捷運就來了。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我等了十分鐘，捷運才來。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654712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Tentative Action with Reduplicated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Disyllabic Verbs ABAB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今天學的漢字，我還得練習練習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你有空的時候，應該去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旅行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認識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認識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台灣朋友。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我想了解了解你是怎麼學中文的，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為什麼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得這麼流利。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65938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Tentative Action with Reduplicated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Disyllabic Verbs ABAB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下星期要考試，你怎麼不準備準備呢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你不練習練習寫字，聽寫怎麼考得好？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我們不參觀參觀，怎麼知道這個學校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6012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Tentative Action with Reduplicated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Disyllabic Verbs ABAB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我是妳男朋友，妳是不是應該多關心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關心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這個週末，你要不要在家休息休息？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我有什麼機會可以認識認識新朋友？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71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521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Tentative Action with Reduplicated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Disyllabic Verbs ABAB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zh-TW" alt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我得練習練習一下。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你得關心關心她一點。</a:t>
            </a: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575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Various Functions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chàbùduō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Vs, as a verb complement, almost completed.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我的功課寫得差不多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我的旅行計畫得差不多了，你看一看吧！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找工作的事準備得差不多了。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5833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Various Functions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chàbùduō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 adverb, as a modifier of verbs, about, approximately.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從這裡到捷運站，差不多（走）十分鐘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哥哥和弟弟差不多高。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我差不多學了四個月的中文了。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82554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Various Functions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chàbùduō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從學校到捷運站差不多得走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多久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你的考試準備得差不多了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這兩個房間的房租是不是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差不多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736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31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Various Functions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chàbùduō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你新年要吃的東西都準備了嗎？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差不多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了。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我們準備要去餐廳了嗎？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你習慣花蓮的生活了嗎？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差不多了。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009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Experience Particle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過中文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我去過那個語言中心。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我教過他兩年西班牙文。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71419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Experience Particle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過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我學過兩次西班牙文。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他在越南住過三年。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你已經去過這麼多國家，還想去哪裡？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41539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Experience Particle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過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我以前沒學過中文。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我沒去過法國。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我沒買過那家的麵包。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736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480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798</Words>
  <Application>Microsoft Office PowerPoint</Application>
  <PresentationFormat>如螢幕大小 (4:3)</PresentationFormat>
  <Paragraphs>139</Paragraphs>
  <Slides>24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6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Various Functions of 差不多chàbùduō</vt:lpstr>
      <vt:lpstr>I. Various Functions of 差不多chàbùduō</vt:lpstr>
      <vt:lpstr>I. Various Functions of 差不多chàbùduō</vt:lpstr>
      <vt:lpstr>I. Various Functions of 差不多chàbùduō</vt:lpstr>
      <vt:lpstr>I. Various Functions of 差不多chàbùduō</vt:lpstr>
      <vt:lpstr>II. Experience Particle 過 guò</vt:lpstr>
      <vt:lpstr>II. Experience Particle 過 guò</vt:lpstr>
      <vt:lpstr>II. Experience Particle 過 guò</vt:lpstr>
      <vt:lpstr>II. Experience Particle 過 guò</vt:lpstr>
      <vt:lpstr>II. Experience Particle 過 guò</vt:lpstr>
      <vt:lpstr>III. 才 cái  merely, only</vt:lpstr>
      <vt:lpstr>III. 才 cái  merely, only</vt:lpstr>
      <vt:lpstr>IV. 想起來 xiǎng qǐlái  to have remembered</vt:lpstr>
      <vt:lpstr>IV. 想起來 xiǎng qǐlái  to have remembered</vt:lpstr>
      <vt:lpstr>IV. 想起來 xiǎng qǐlái  to have remembered</vt:lpstr>
      <vt:lpstr>V. Longer/Later Than Expected with 才 cái</vt:lpstr>
      <vt:lpstr>V. Longer/Later Than Expected with 才 cái</vt:lpstr>
      <vt:lpstr>V. Longer/Later Than Expected with 才 cái</vt:lpstr>
      <vt:lpstr>V. Longer/Later Than Expected with 才 cái</vt:lpstr>
      <vt:lpstr>VI. Tentative Action with Reduplicated         Disyllabic Verbs ABAB</vt:lpstr>
      <vt:lpstr>VI. Tentative Action with Reduplicated         Disyllabic Verbs ABAB</vt:lpstr>
      <vt:lpstr>VI. Tentative Action with Reduplicated         Disyllabic Verbs ABAB</vt:lpstr>
      <vt:lpstr>VI. Tentative Action with Reduplicated         Disyllabic Verbs ABAB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21</cp:revision>
  <dcterms:created xsi:type="dcterms:W3CDTF">2006-08-16T00:00:00Z</dcterms:created>
  <dcterms:modified xsi:type="dcterms:W3CDTF">2018-01-09T05:38:36Z</dcterms:modified>
</cp:coreProperties>
</file>