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36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579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926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420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649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112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12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986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271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13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41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032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2803653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第十三課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我的手機掉了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Lost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Cell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Phone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Verb Particle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走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zǒu  </a:t>
            </a:r>
            <a:r>
              <a:rPr lang="fr-FR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away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or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被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constructions are often used with the verb particle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走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他把我的腳踏車騎走了。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朋友把我的書帶走了。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我的手機被誰拿走了？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461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Verb Particle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走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zǒu  </a:t>
            </a:r>
            <a:r>
              <a:rPr lang="fr-FR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away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following verbs combine with</a:t>
            </a:r>
            <a:r>
              <a:rPr lang="zh-TW" altLang="en-US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走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</a:t>
            </a:r>
            <a:r>
              <a:rPr lang="zh-TW" altLang="en-US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拿‘</a:t>
            </a:r>
            <a:r>
              <a:rPr lang="en-US" altLang="zh-TW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take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’, </a:t>
            </a:r>
            <a:r>
              <a:rPr lang="zh-TW" altLang="en-US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搬 ‘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move’, </a:t>
            </a:r>
            <a:r>
              <a:rPr lang="zh-TW" altLang="en-US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推 ‘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push’, </a:t>
            </a:r>
            <a:r>
              <a:rPr lang="zh-TW" altLang="en-US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騎 ‘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ride’, </a:t>
            </a:r>
            <a:r>
              <a:rPr lang="zh-TW" altLang="en-US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借 ‘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borrow’, </a:t>
            </a:r>
            <a:r>
              <a:rPr lang="zh-TW" altLang="en-US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買 ‘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buy’, </a:t>
            </a:r>
            <a:r>
              <a:rPr lang="zh-TW" altLang="en-US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帶 ‘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bring’, </a:t>
            </a:r>
            <a:r>
              <a:rPr lang="zh-TW" altLang="en-US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約 ‘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have date/appointment with (someone)’, </a:t>
            </a:r>
            <a:r>
              <a:rPr lang="zh-TW" altLang="en-US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選 ‘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select, choose’, </a:t>
            </a:r>
            <a:r>
              <a:rPr lang="zh-TW" altLang="en-US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送 ‘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send’, </a:t>
            </a:r>
            <a:r>
              <a:rPr lang="zh-TW" altLang="en-US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偷 ‘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steal’, </a:t>
            </a:r>
            <a:r>
              <a:rPr lang="zh-TW" altLang="en-US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提 ‘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withdraw (as of money)’ and </a:t>
            </a:r>
            <a:r>
              <a:rPr lang="zh-TW" altLang="en-US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罵 ‘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scold’.  The object can be a concrete thing, but can also be something abstract, e.g</a:t>
            </a:r>
            <a:r>
              <a:rPr lang="en-US" altLang="zh-TW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.,</a:t>
            </a:r>
          </a:p>
          <a:p>
            <a:pPr marL="0" indent="0">
              <a:buNone/>
            </a:pPr>
            <a:r>
              <a:rPr lang="zh-TW" altLang="en-US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他離開的時候把快樂的氣氛也帶走了。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3165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Verb Particle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走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zǒu  </a:t>
            </a:r>
            <a:r>
              <a:rPr lang="fr-FR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away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/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inserted for the potential form of the pattern.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這麼多書，你拿得走嗎？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他告訴大家他決定留在這裡，誰也罵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家具太多了，你可能一次搬不走。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46175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Imperative Sentences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jiào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媽媽叫我先把包水餃的材料準備好。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房東叫我們把新家具都搬到樓上房間去。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老師叫學生進教室參加考試。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醫生叫我多休息。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女朋友叫我少吃油膩的食物。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68002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Imperative Sentences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 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別叫小孩一個人去超商買飲料。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別叫新學生參加演講比賽。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你們不喜歡喝酒，我以後不叫你們來了。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爸爸不叫他看書，他是不會看的。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老師没叫你出去，你怎麼自己跑出去了？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主任沒叫美玲介紹自己的工作經驗。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2742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Imperative Sentences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是不是主任叫你來參加這個活動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醫生是不是叫你別天天喝酒？你還是少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喝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一點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吧！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老師沒叫你把功課帶來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39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7177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Imperative Sentences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5625"/>
            <a:ext cx="80581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a verb,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叫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has several different meanings.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他肚子痛得大叫。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(to scream)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你沒聽到我叫你嗎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(to call someone)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他叫馬安同。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(to be named)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腳踏車也叫自行車。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(to be termed)</a:t>
            </a:r>
          </a:p>
        </p:txBody>
      </p:sp>
    </p:spTree>
    <p:extLst>
      <p:ext uri="{BB962C8B-B14F-4D97-AF65-F5344CB8AC3E}">
        <p14:creationId xmlns:p14="http://schemas.microsoft.com/office/powerpoint/2010/main" val="37546931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Imperative Sentences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請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similar to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叫，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but is more polite.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張老師叫你去找他。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(plain command)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張老師請你去找他。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(polite request)</a:t>
            </a:r>
          </a:p>
        </p:txBody>
      </p:sp>
    </p:spTree>
    <p:extLst>
      <p:ext uri="{BB962C8B-B14F-4D97-AF65-F5344CB8AC3E}">
        <p14:creationId xmlns:p14="http://schemas.microsoft.com/office/powerpoint/2010/main" val="37748201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別再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bié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stop doing it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別再玩手機了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!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別再抱怨工作了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!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別再考慮了！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別再麻煩他了！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姐姐跟妹妹說：「別再買新衣服了！」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你週末要多運動！別再忘了！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222994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別再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bié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stop doing it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別再生氣了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!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別再請我吃甜點了！我已經很胖了。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你已經掉過一次錢包了，別再不小心了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771189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Completion of Action with V +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過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guò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你們吃過餃子再吃菜。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大家今天都跑過一千公尺了。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垃圾車剛剛來過了。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045904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To offer assurance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會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你說話的聲音太大，會讓人討厭的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大家不常見面，關係會越來越遠的。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你只吃肉，不吃青菜，這樣健康會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有問題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588891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To offer assurance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會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 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你放心，你被老闆罵的事，我不會告訴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我的功課沒那麼好，老師不會讓我參加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交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換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學生的計畫的。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要是沒有教書的經驗，語言中心不會選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1558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To offer assurance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會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她會來參加我們的婚禮的。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她會來參加我們的婚禮。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997628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透過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tòuguò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by means of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透過網路，我們能知道世界各地的消息。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透過參加社團活動，安同認識了很多朋友。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透過李教授，我才找到這個在語言中心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408899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透過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tòuguò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by means of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透過這次參觀，外國學生知道怎麼做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台灣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傳統甜點了。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中國人相信透過食物能讓身體越來越健康。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很多外國學生透過電視節目練習聽的能力。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624024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透過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tòuguò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by means of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 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不透過考試，有的老師不能了解學生學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聽說不透過介紹是很難到那家公司工作的。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你不透過長時間的練習是學不會的。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5362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透過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tòuguò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by means of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你們是透過美玲介紹認識的嗎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他到國外旅行，都是透過這個網站找到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適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合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的旅館嗎？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是不是有很多公司都透過網路，替自己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手機做廣告。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39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9321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only just…, and…already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蛋糕才拿來，就被大家吃完了。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他上星期才拿到薪水，就已經用了一半了。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老師昨天才教過的字，學生今天就忘了。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307345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only just…, and…already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如玉上星期才開始找房子，昨天就搬家了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same subjects)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透過朋友的介紹，大明、小美才認識三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，下個月就要結婚了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same subjects)</a:t>
            </a:r>
          </a:p>
        </p:txBody>
      </p:sp>
    </p:spTree>
    <p:extLst>
      <p:ext uri="{BB962C8B-B14F-4D97-AF65-F5344CB8AC3E}">
        <p14:creationId xmlns:p14="http://schemas.microsoft.com/office/powerpoint/2010/main" val="9074142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only just…, and…already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我們才說這幾天天氣不錯，颱風下個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星期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就要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來了。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(different subjects)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老師才離開，學生就開始說話了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different subjects)</a:t>
            </a:r>
          </a:p>
        </p:txBody>
      </p:sp>
    </p:spTree>
    <p:extLst>
      <p:ext uri="{BB962C8B-B14F-4D97-AF65-F5344CB8AC3E}">
        <p14:creationId xmlns:p14="http://schemas.microsoft.com/office/powerpoint/2010/main" val="169592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Completion of Action with V +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過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guò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 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他們還沒吃過午飯。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這個月他還沒付過房租。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今天我還沒練習過太極拳。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502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only just…, and…already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那個字是不是你才教過，學生就忘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他是不是才買了腳踏車，就被偷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你是不是覺得才放暑假，就要上課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39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3980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only just…, and…already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如玉才買車，車就被偷走了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如玉剛買車，車就被偷走了。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875798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 Frequency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每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měi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+ Time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Expression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學校的游泳池每一個星期換一次水。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馬丁每三天就去一次健身房。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東健每六個月就到外國旅行一次。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213869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 Frequency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每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měi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+ Time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Expression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每一個星期我打一次電話回家。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馬丁每三天就去健身房運動一次。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每一個月語言中心考兩次試。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我每兩、三天就去吃一次牛肉麵。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960370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 Frequency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每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měi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+ Time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Expression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我們不是每半年交一次房租，是每兩個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交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一次。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他不是每兩年換一支手機，他常常買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新手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我的電腦不能每三分鐘就存一次資料。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39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023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 Frequency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每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měi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+ Time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Expression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他每個月上幾次教堂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我們是不是每三個月有一次假期？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你去旅行的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時候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是不是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每天都傳很多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次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簡訊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給女朋友？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39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8194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 Frequency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每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měi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+ Time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Expression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dail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 conversation,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每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sometimes omitted, but then the time expression is spoken with a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stress.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華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每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半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年跟大學朋友吃一次飯。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老師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每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天就考一次聽寫。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6201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 Frequency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每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měi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+ Time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Expression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Verb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classifiers, if any,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positioned either next to the verb or after the object. The former position is preferred.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張先生每半個月去一趟越南。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張先生每半個月去越南一趟。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你每個月上幾次教堂？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b.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你每個月上教堂幾次？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他每個月送兩次禮物給女朋友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*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他每個月送禮物給女朋友兩次。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4368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 Frequency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每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měi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+ Time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Expression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 </a:t>
            </a: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used in this pattern, it indicates that the frequency is higher than expected; if the frequency is lower than expected, </a:t>
            </a: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 </a:t>
            </a: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used. 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張主任每半年請我們吃一次飯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factual statement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張主任每半年就請我們吃一次飯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he’s a generous person)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張主任每半年才請我們吃一次飯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he’s a stingy person)</a:t>
            </a: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0050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只有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zhǐyǒu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cannot…, unless…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這家旅館，只有三個月前先訂，才訂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房間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我只有星期六，才有時間倒垃圾。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我家附近只有星期四，才回收汽水罐。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76123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Completion of Action with V +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過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guò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你喝過咖啡了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今年大家都回過國了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那個電影你已經看過了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39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6698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只有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zhǐyǒu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cannot…, unless…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很多學生只有打工，才付得起學費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你只有多休息，病才會好得快一點。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這個地方太吵，老師只有換到別的教室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才能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上課。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404008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只有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zhǐyǒu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cannot…, unless…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學生是不是只有考試以前才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念書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你是不是只有在學校，才能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上網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安同只有週末，才有時間練習太極拳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39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76247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只有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zhǐyǒu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cannot…, unless…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只有懂法文，才能到那家公司工作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few people understand French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只要懂法文，就能到那家公司工作。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</a:t>
            </a:r>
            <a:r>
              <a:rPr lang="en-US" altLang="zh-TW" sz="3200">
                <a:latin typeface="Times New Roman" panose="02020603050405020304" pitchFamily="18" charset="0"/>
                <a:cs typeface="Times New Roman" panose="02020603050405020304" pitchFamily="18" charset="0"/>
              </a:rPr>
              <a:t>people </a:t>
            </a:r>
            <a:r>
              <a:rPr lang="en-US" altLang="zh-TW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French)</a:t>
            </a:r>
          </a:p>
        </p:txBody>
      </p:sp>
    </p:spTree>
    <p:extLst>
      <p:ext uri="{BB962C8B-B14F-4D97-AF65-F5344CB8AC3E}">
        <p14:creationId xmlns:p14="http://schemas.microsoft.com/office/powerpoint/2010/main" val="3215883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Completion of Action with V +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過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guò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我做完功課了。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我做好功課了。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我做過功課了。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79616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Completion of Action with V +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過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guò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：要不要喝咖啡？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：我剛剛喝過（咖啡）了。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快考試了，趕快去看書。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我已經看過（書）了。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等一下我們去跑步吧！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我們不是昨天已經跑過了嗎？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761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Verb Particle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走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zǒu  </a:t>
            </a:r>
            <a:r>
              <a:rPr lang="fr-FR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away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我們都把客人送走了。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請你把門口的那些東西推走。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那件衣服已經被別人買走了。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48082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Verb Particle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走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zǒu  </a:t>
            </a:r>
            <a:r>
              <a:rPr lang="fr-FR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away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 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那幾本書我沒借走，還在圖書館裡。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他沒騎走你的腳踏車，你的車還停在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家裡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呢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你不搬走門口這張桌子，我的家具搬不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進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8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Verb Particle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走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zǒu  </a:t>
            </a:r>
            <a:r>
              <a:rPr lang="fr-FR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away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昨天的作業，老師收走了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沒有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偷手機的那個人是不是跑走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銀行的錢都被提走了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39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002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</TotalTime>
  <Words>1673</Words>
  <Application>Microsoft Office PowerPoint</Application>
  <PresentationFormat>如螢幕大小 (4:3)</PresentationFormat>
  <Paragraphs>252</Paragraphs>
  <Slides>42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42</vt:i4>
      </vt:variant>
    </vt:vector>
  </HeadingPairs>
  <TitlesOfParts>
    <vt:vector size="54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Completion of Action with V + 過 guò</vt:lpstr>
      <vt:lpstr>I. Completion of Action with V + 過 guò</vt:lpstr>
      <vt:lpstr>I. Completion of Action with V + 過 guò</vt:lpstr>
      <vt:lpstr>I. Completion of Action with V + 過 guò</vt:lpstr>
      <vt:lpstr>I. Completion of Action with V + 過 guò</vt:lpstr>
      <vt:lpstr>II. Verb Particle 走 zǒu  away</vt:lpstr>
      <vt:lpstr>II. Verb Particle 走 zǒu  away</vt:lpstr>
      <vt:lpstr>II. Verb Particle 走 zǒu  away</vt:lpstr>
      <vt:lpstr>II. Verb Particle 走 zǒu  away</vt:lpstr>
      <vt:lpstr>II. Verb Particle 走 zǒu  away</vt:lpstr>
      <vt:lpstr>II. Verb Particle 走 zǒu  away</vt:lpstr>
      <vt:lpstr>III. Imperative Sentences with 叫 jiào</vt:lpstr>
      <vt:lpstr>III. Imperative Sentences with 叫 jiào</vt:lpstr>
      <vt:lpstr>III. Imperative Sentences with 叫 jiào</vt:lpstr>
      <vt:lpstr>III. Imperative Sentences with 叫 jiào</vt:lpstr>
      <vt:lpstr>III. Imperative Sentences with 叫 jiào</vt:lpstr>
      <vt:lpstr>IV. 別再 bié zài…了 le…   stop doing it</vt:lpstr>
      <vt:lpstr>IV. 別再 bié zài…了 le…   stop doing it</vt:lpstr>
      <vt:lpstr>V. To offer assurance with 會 huì…的 de…</vt:lpstr>
      <vt:lpstr>V. To offer assurance with 會 huì…的 de…</vt:lpstr>
      <vt:lpstr>V. To offer assurance with 會 huì…的 de…</vt:lpstr>
      <vt:lpstr>VI. 透過 tòuguò…  by means of…</vt:lpstr>
      <vt:lpstr>VI. 透過 tòuguò…  by means of…</vt:lpstr>
      <vt:lpstr>VI. 透過 tòuguò…  by means of…</vt:lpstr>
      <vt:lpstr>VI. 透過 tòuguò…  by means of…</vt:lpstr>
      <vt:lpstr>VII. 才 cái…就 jiù…           only just…, and…already</vt:lpstr>
      <vt:lpstr>VII. 才 cái…就 jiù…           only just…, and…already</vt:lpstr>
      <vt:lpstr>VII. 才 cái…就 jiù…           only just…, and…already</vt:lpstr>
      <vt:lpstr>VII. 才 cái…就 jiù…           only just…, and…already</vt:lpstr>
      <vt:lpstr>VII. 才 cái…就 jiù…           only just…, and…already</vt:lpstr>
      <vt:lpstr>VIII. Frequency with 每 měi + Time           Expression</vt:lpstr>
      <vt:lpstr>VIII. Frequency with 每 měi + Time           Expression</vt:lpstr>
      <vt:lpstr>VIII. Frequency with 每 měi + Time           Expression</vt:lpstr>
      <vt:lpstr>VIII. Frequency with 每 měi + Time           Expression</vt:lpstr>
      <vt:lpstr>VIII. Frequency with 每 měi + Time           Expression</vt:lpstr>
      <vt:lpstr>VIII. Frequency with 每 měi + Time           Expression</vt:lpstr>
      <vt:lpstr>VIII. Frequency with 每 měi + Time           Expression</vt:lpstr>
      <vt:lpstr>IX. 只有 zhǐyǒu…，才 cái…           cannot…, unless…</vt:lpstr>
      <vt:lpstr>IX. 只有 zhǐyǒu…，才 cái…           cannot…, unless…</vt:lpstr>
      <vt:lpstr>IX. 只有 zhǐyǒu…，才 cái…           cannot…, unless…</vt:lpstr>
      <vt:lpstr>IX. 只有 zhǐyǒu…，才 cái…           cannot…, unless…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30</cp:revision>
  <dcterms:created xsi:type="dcterms:W3CDTF">2006-08-16T00:00:00Z</dcterms:created>
  <dcterms:modified xsi:type="dcterms:W3CDTF">2018-01-09T07:05:22Z</dcterms:modified>
</cp:coreProperties>
</file>